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478" r:id="rId2"/>
    <p:sldId id="502" r:id="rId3"/>
    <p:sldId id="505" r:id="rId4"/>
    <p:sldId id="506" r:id="rId5"/>
    <p:sldId id="509" r:id="rId6"/>
    <p:sldId id="508" r:id="rId7"/>
    <p:sldId id="507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6" autoAdjust="0"/>
    <p:restoredTop sz="84314" autoAdjust="0"/>
  </p:normalViewPr>
  <p:slideViewPr>
    <p:cSldViewPr snapToGrid="0">
      <p:cViewPr varScale="1">
        <p:scale>
          <a:sx n="135" d="100"/>
          <a:sy n="135" d="100"/>
        </p:scale>
        <p:origin x="1160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80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4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8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5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1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391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9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94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07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1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80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9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0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00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9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08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6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4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240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3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1353800" cy="1296015"/>
          </a:xfrm>
        </p:spPr>
        <p:txBody>
          <a:bodyPr/>
          <a:lstStyle/>
          <a:p>
            <a:r>
              <a:rPr lang="en-US" altLang="zh-CN" dirty="0" err="1"/>
              <a:t>HarmBench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周宇凯</a:t>
            </a:r>
            <a:r>
              <a:rPr lang="en-US" altLang="zh-CN" dirty="0"/>
              <a:t> 2024.3.8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9CC2D2-B129-2AB5-8738-0B080F0DCB2D}"/>
              </a:ext>
            </a:extLst>
          </p:cNvPr>
          <p:cNvSpPr txBox="1"/>
          <p:nvPr/>
        </p:nvSpPr>
        <p:spPr>
          <a:xfrm>
            <a:off x="281833" y="1102135"/>
            <a:ext cx="106300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 harm/online searchability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C1E6FB-10DD-D06D-1210-48A3D30D838F}"/>
              </a:ext>
            </a:extLst>
          </p:cNvPr>
          <p:cNvSpPr txBox="1"/>
          <p:nvPr/>
        </p:nvSpPr>
        <p:spPr>
          <a:xfrm>
            <a:off x="281833" y="5573372"/>
            <a:ext cx="10630081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Dual-intent behaviors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06697C-3EDB-F64E-78FC-DD3B14A1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810021"/>
            <a:ext cx="6562909" cy="16989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2FAEF1-00E7-418C-7B62-20829896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039" y="2295581"/>
            <a:ext cx="2809875" cy="31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0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criteria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E19B7B-B201-1A98-63C5-88CAA403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4" y="1080445"/>
            <a:ext cx="5577882" cy="39582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F4356A-5416-4936-DB9B-71437A04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66" y="1477184"/>
            <a:ext cx="5715000" cy="48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32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classifier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923CBB-ECF3-4587-6476-76613F77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198442"/>
            <a:ext cx="11645958" cy="31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adv training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AF4579-9CFF-B1C7-8A94-EF339DBD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095375"/>
            <a:ext cx="4460650" cy="5010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D85E71-A5B3-6E40-8213-09F8E98D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74" y="1095374"/>
            <a:ext cx="681758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0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results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B99A89-D523-3C33-9CAF-3D42D21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266825"/>
            <a:ext cx="4165393" cy="4718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D0AA69-2FE6-89D8-0E51-DE41B85B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921" y="1266825"/>
            <a:ext cx="4250402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results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267B1-C7DC-1013-D3F8-7113C552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73010"/>
            <a:ext cx="11051704" cy="48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results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C1A6CD-8E19-4819-8170-DF1CA3FE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94770"/>
            <a:ext cx="7772400" cy="32206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8A768C-C0A7-8C52-D3D2-7532F65B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042" y="3429000"/>
            <a:ext cx="3540125" cy="1687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D3F261-EF92-63F5-BB3E-AA0FE1DD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541" y="5007532"/>
            <a:ext cx="690791" cy="2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4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results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5B7E0-0C70-DB9D-45AD-531DA434E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66025"/>
            <a:ext cx="5938101" cy="47259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2BA97C-38BF-06E0-6CC3-A0C03218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65" y="1066025"/>
            <a:ext cx="5278225" cy="22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table results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E2B2D4-E219-75DA-8AB4-02C6CA75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200421"/>
            <a:ext cx="9154398" cy="52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table 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1217DA-91F2-1949-82EE-9D33F435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" y="1045858"/>
            <a:ext cx="9616311" cy="56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overview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CD52E-EF88-F90F-BDB2-449EDFE9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70148"/>
            <a:ext cx="5392966" cy="44471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FC92F8-03B4-9DBE-0B90-6CD405809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99" y="1070148"/>
            <a:ext cx="5941349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0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table results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3BDB6B-0E58-1768-63A8-665D151D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" y="1107602"/>
            <a:ext cx="9870835" cy="56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R2D2 results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885E3-7CB6-26A6-477C-6DEC5E8E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372278"/>
            <a:ext cx="11784522" cy="34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CD52E-EF88-F90F-BDB2-449EDFE9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70148"/>
            <a:ext cx="5392966" cy="44471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002633-A501-53AD-3FAE-3C471674F87E}"/>
              </a:ext>
            </a:extLst>
          </p:cNvPr>
          <p:cNvSpPr txBox="1"/>
          <p:nvPr/>
        </p:nvSpPr>
        <p:spPr>
          <a:xfrm>
            <a:off x="5587074" y="1139905"/>
            <a:ext cx="5938176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current attack or defense is uniformly effective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7538DC-6058-17D1-7B8A-45AEA30F3339}"/>
              </a:ext>
            </a:extLst>
          </p:cNvPr>
          <p:cNvSpPr txBox="1"/>
          <p:nvPr/>
        </p:nvSpPr>
        <p:spPr>
          <a:xfrm>
            <a:off x="5587074" y="1579863"/>
            <a:ext cx="5938176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Robustness is independent of model size</a:t>
            </a:r>
          </a:p>
        </p:txBody>
      </p:sp>
      <p:sp>
        <p:nvSpPr>
          <p:cNvPr id="7" name="对角圆角矩形 6">
            <a:extLst>
              <a:ext uri="{FF2B5EF4-FFF2-40B4-BE49-F238E27FC236}">
                <a16:creationId xmlns:a16="http://schemas.microsoft.com/office/drawing/2014/main" id="{0389FA03-A2A0-CFA9-8944-DCFC3B780062}"/>
              </a:ext>
            </a:extLst>
          </p:cNvPr>
          <p:cNvSpPr/>
          <p:nvPr/>
        </p:nvSpPr>
        <p:spPr>
          <a:xfrm>
            <a:off x="5587074" y="2924197"/>
            <a:ext cx="1794801" cy="100960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WHY automated</a:t>
            </a:r>
          </a:p>
          <a:p>
            <a:pPr algn="ctr"/>
            <a:r>
              <a:rPr kumimoji="1" lang="en-US" altLang="zh-CN" dirty="0"/>
              <a:t>eval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99AA7A-3E15-8D71-32D5-2B0F67878C29}"/>
              </a:ext>
            </a:extLst>
          </p:cNvPr>
          <p:cNvSpPr txBox="1"/>
          <p:nvPr/>
        </p:nvSpPr>
        <p:spPr>
          <a:xfrm>
            <a:off x="5587074" y="4075736"/>
            <a:ext cx="5938176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Uncovering mechanism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8BD871-2CA9-C363-446F-F2730AC2733F}"/>
              </a:ext>
            </a:extLst>
          </p:cNvPr>
          <p:cNvSpPr txBox="1"/>
          <p:nvPr/>
        </p:nvSpPr>
        <p:spPr>
          <a:xfrm>
            <a:off x="5587074" y="4515694"/>
            <a:ext cx="5938176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Mitigating the risks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F5F7D-B5D5-71E8-2ABC-B724589C770E}"/>
              </a:ext>
            </a:extLst>
          </p:cNvPr>
          <p:cNvSpPr txBox="1"/>
          <p:nvPr/>
        </p:nvSpPr>
        <p:spPr>
          <a:xfrm>
            <a:off x="5587074" y="4939583"/>
            <a:ext cx="5938176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 for standard eval pipeline</a:t>
            </a:r>
          </a:p>
        </p:txBody>
      </p:sp>
    </p:spTree>
    <p:extLst>
      <p:ext uri="{BB962C8B-B14F-4D97-AF65-F5344CB8AC3E}">
        <p14:creationId xmlns:p14="http://schemas.microsoft.com/office/powerpoint/2010/main" val="271967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CD52E-EF88-F90F-BDB2-449EDFE9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70148"/>
            <a:ext cx="5392966" cy="44471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2AFF90-F2D2-0FFB-C62C-F69EB86E01B6}"/>
              </a:ext>
            </a:extLst>
          </p:cNvPr>
          <p:cNvSpPr txBox="1"/>
          <p:nvPr/>
        </p:nvSpPr>
        <p:spPr>
          <a:xfrm>
            <a:off x="5674799" y="1170056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Breadth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3AB53-EE63-214E-2D1F-24DEEA52843C}"/>
              </a:ext>
            </a:extLst>
          </p:cNvPr>
          <p:cNvSpPr txBox="1"/>
          <p:nvPr/>
        </p:nvSpPr>
        <p:spPr>
          <a:xfrm>
            <a:off x="5674799" y="1977850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Comparability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F0EABA-7C92-12B7-8571-610BD7987FAD}"/>
              </a:ext>
            </a:extLst>
          </p:cNvPr>
          <p:cNvSpPr txBox="1"/>
          <p:nvPr/>
        </p:nvSpPr>
        <p:spPr>
          <a:xfrm>
            <a:off x="5674799" y="2785644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 metrics</a:t>
            </a:r>
          </a:p>
        </p:txBody>
      </p:sp>
    </p:spTree>
    <p:extLst>
      <p:ext uri="{BB962C8B-B14F-4D97-AF65-F5344CB8AC3E}">
        <p14:creationId xmlns:p14="http://schemas.microsoft.com/office/powerpoint/2010/main" val="378346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2AFF90-F2D2-0FFB-C62C-F69EB86E01B6}"/>
              </a:ext>
            </a:extLst>
          </p:cNvPr>
          <p:cNvSpPr txBox="1"/>
          <p:nvPr/>
        </p:nvSpPr>
        <p:spPr>
          <a:xfrm>
            <a:off x="281833" y="1084331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Breadth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57133-95D3-8630-A263-7505FAAD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2" y="1934304"/>
            <a:ext cx="10005167" cy="44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E3AB53-EE63-214E-2D1F-24DEEA52843C}"/>
              </a:ext>
            </a:extLst>
          </p:cNvPr>
          <p:cNvSpPr txBox="1"/>
          <p:nvPr/>
        </p:nvSpPr>
        <p:spPr>
          <a:xfrm>
            <a:off x="281833" y="1082500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Comparability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6CD45C-CE60-0048-22B9-3E1D4902E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94" y="1082499"/>
            <a:ext cx="5257982" cy="55333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A688EE-8DA5-6AFF-5BB5-A8C0CA597D11}"/>
              </a:ext>
            </a:extLst>
          </p:cNvPr>
          <p:cNvSpPr txBox="1"/>
          <p:nvPr/>
        </p:nvSpPr>
        <p:spPr>
          <a:xfrm>
            <a:off x="281833" y="1930643"/>
            <a:ext cx="5257982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= 512 to converge</a:t>
            </a:r>
          </a:p>
        </p:txBody>
      </p:sp>
    </p:spTree>
    <p:extLst>
      <p:ext uri="{BB962C8B-B14F-4D97-AF65-F5344CB8AC3E}">
        <p14:creationId xmlns:p14="http://schemas.microsoft.com/office/powerpoint/2010/main" val="360138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F0EABA-7C92-12B7-8571-610BD7987FAD}"/>
              </a:ext>
            </a:extLst>
          </p:cNvPr>
          <p:cNvSpPr txBox="1"/>
          <p:nvPr/>
        </p:nvSpPr>
        <p:spPr>
          <a:xfrm>
            <a:off x="281833" y="1143000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 metrics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58C946-2B89-0A9F-6875-067D3172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4" y="1142999"/>
            <a:ext cx="5706869" cy="55324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8FB5FA-0069-93B0-F817-9D3E82853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073" y="2051643"/>
            <a:ext cx="3556742" cy="44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</a:t>
            </a:r>
            <a:r>
              <a:rPr lang="en-US" altLang="zh-CN" dirty="0">
                <a:latin typeface="Söhne"/>
              </a:rPr>
              <a:t>key insights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CD52E-EF88-F90F-BDB2-449EDFE9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70148"/>
            <a:ext cx="5392966" cy="44471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2AFF90-F2D2-0FFB-C62C-F69EB86E01B6}"/>
              </a:ext>
            </a:extLst>
          </p:cNvPr>
          <p:cNvSpPr txBox="1"/>
          <p:nvPr/>
        </p:nvSpPr>
        <p:spPr>
          <a:xfrm>
            <a:off x="5674799" y="3075057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Level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AF908B-A291-F1D3-9BE4-370ABFF47927}"/>
              </a:ext>
            </a:extLst>
          </p:cNvPr>
          <p:cNvSpPr txBox="1"/>
          <p:nvPr/>
        </p:nvSpPr>
        <p:spPr>
          <a:xfrm>
            <a:off x="5674799" y="1070148"/>
            <a:ext cx="5257982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Level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B167B5-7F0B-CAAF-CCBE-835C3EDA62AE}"/>
              </a:ext>
            </a:extLst>
          </p:cNvPr>
          <p:cNvSpPr txBox="1"/>
          <p:nvPr/>
        </p:nvSpPr>
        <p:spPr>
          <a:xfrm>
            <a:off x="5674799" y="3846895"/>
            <a:ext cx="525798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 refusal dynamic defense(R2D2)</a:t>
            </a:r>
          </a:p>
        </p:txBody>
      </p:sp>
    </p:spTree>
    <p:extLst>
      <p:ext uri="{BB962C8B-B14F-4D97-AF65-F5344CB8AC3E}">
        <p14:creationId xmlns:p14="http://schemas.microsoft.com/office/powerpoint/2010/main" val="175669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 dirty="0" err="1">
                <a:effectLst/>
                <a:latin typeface="Söhne"/>
              </a:rPr>
              <a:t>HarmBench</a:t>
            </a:r>
            <a:r>
              <a:rPr lang="en-US" altLang="zh-CN" b="1" i="0" dirty="0">
                <a:effectLst/>
                <a:latin typeface="Söhne"/>
              </a:rPr>
              <a:t> categories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1AD717-55DE-29D2-CCB6-094ACC9E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1030618"/>
            <a:ext cx="5309342" cy="2886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D934D8-11B0-96FF-6F7C-F576BE56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564831"/>
            <a:ext cx="5562600" cy="2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55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hiMDE2YTUwNWIyZmQ1OTBkNWQ1MmI3ZGE5ZGYyMWIifQ=="/>
</p:tagLst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4802</TotalTime>
  <Words>134</Words>
  <Application>Microsoft Macintosh PowerPoint</Application>
  <PresentationFormat>宽屏</PresentationFormat>
  <Paragraphs>61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微软雅黑</vt:lpstr>
      <vt:lpstr>Söhne</vt:lpstr>
      <vt:lpstr>Arial</vt:lpstr>
      <vt:lpstr>Office 主题​​</vt:lpstr>
      <vt:lpstr>HarmBench</vt:lpstr>
      <vt:lpstr>HarmBench overview</vt:lpstr>
      <vt:lpstr>HarmBench key insights</vt:lpstr>
      <vt:lpstr>HarmBench key insights</vt:lpstr>
      <vt:lpstr>HarmBench key insights</vt:lpstr>
      <vt:lpstr>HarmBench key insights</vt:lpstr>
      <vt:lpstr>HarmBench key insights</vt:lpstr>
      <vt:lpstr>HarmBench key insights</vt:lpstr>
      <vt:lpstr>HarmBench categories</vt:lpstr>
      <vt:lpstr>HarmBench details</vt:lpstr>
      <vt:lpstr>HarmBench criteria</vt:lpstr>
      <vt:lpstr>HarmBench classifier</vt:lpstr>
      <vt:lpstr>HarmBench adv training</vt:lpstr>
      <vt:lpstr>HarmBench results</vt:lpstr>
      <vt:lpstr>HarmBench results</vt:lpstr>
      <vt:lpstr>HarmBench results</vt:lpstr>
      <vt:lpstr>HarmBench results</vt:lpstr>
      <vt:lpstr>HarmBench table results</vt:lpstr>
      <vt:lpstr>HarmBench table results</vt:lpstr>
      <vt:lpstr>HarmBench table results</vt:lpstr>
      <vt:lpstr>HarmBench R2D2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宇凯 周</cp:lastModifiedBy>
  <cp:revision>213</cp:revision>
  <dcterms:created xsi:type="dcterms:W3CDTF">2019-02-23T16:09:00Z</dcterms:created>
  <dcterms:modified xsi:type="dcterms:W3CDTF">2024-03-08T07:37:19Z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80B76266CAF048D0B180BD7250798C20</vt:lpwstr>
  </property>
</Properties>
</file>